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sldIdLst>
    <p:sldId id="257" r:id="rId2"/>
  </p:sldIdLst>
  <p:sldSz cx="9144000" cy="6858000" type="screen4x3"/>
  <p:notesSz cx="7010400" cy="9296400"/>
  <p:embeddedFontLst>
    <p:embeddedFont>
      <p:font typeface="Arial Narrow" panose="020B0606020202030204" pitchFamily="34" charset="0"/>
      <p:regular r:id="rId3"/>
      <p:bold r:id="rId4"/>
      <p:italic r:id="rId5"/>
      <p:boldItalic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843D"/>
    <a:srgbClr val="AE8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55182" y="212655"/>
            <a:ext cx="7793664" cy="5954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255181" y="1084520"/>
            <a:ext cx="8644269" cy="50924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2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Arial"/>
              <a:buNone/>
              <a:defRPr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2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Arial"/>
              <a:buNone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8058150" y="4548816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255182" y="212655"/>
            <a:ext cx="7793664" cy="5954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2031094" y="-691392"/>
            <a:ext cx="5092442" cy="86442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8058150" y="4548816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8058150" y="4548816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6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Arial"/>
              <a:buNone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6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55182" y="212655"/>
            <a:ext cx="7793664" cy="5954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8058150" y="4548816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Arial"/>
              <a:buNone/>
              <a:defRPr sz="2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2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Arial"/>
              <a:buNone/>
              <a:defRPr sz="2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20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255182" y="212655"/>
            <a:ext cx="7793664" cy="5954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2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Font typeface="Arial"/>
              <a:buNone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Font typeface="Arial"/>
              <a:buNone/>
              <a:defRPr sz="1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8058150" y="4548816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255182" y="212655"/>
            <a:ext cx="7793664" cy="5954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Font typeface="Calibri"/>
              <a:buNone/>
              <a:defRPr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255181" y="1084520"/>
            <a:ext cx="8644269" cy="50924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00206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rgbClr val="002060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543300" y="637751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244548" y="889408"/>
            <a:ext cx="8654901" cy="46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244548" y="6257964"/>
            <a:ext cx="8654901" cy="46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Shape 27" descr="http://mendoza.nd.edu/images/marks/blue/ndmark300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7591" y="6383926"/>
            <a:ext cx="1509822" cy="35229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/>
        </p:nvSpPr>
        <p:spPr>
          <a:xfrm>
            <a:off x="7527017" y="6329239"/>
            <a:ext cx="1576457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1" i="0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rPr>
              <a:t>GRADUATE BUSINESS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1" i="0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rPr>
              <a:t>CAREER SERVICES</a:t>
            </a:r>
          </a:p>
        </p:txBody>
      </p:sp>
      <p:sp>
        <p:nvSpPr>
          <p:cNvPr id="29" name="Shape 29"/>
          <p:cNvSpPr/>
          <p:nvPr/>
        </p:nvSpPr>
        <p:spPr>
          <a:xfrm rot="5400000">
            <a:off x="8130722" y="33068"/>
            <a:ext cx="839974" cy="773836"/>
          </a:xfrm>
          <a:prstGeom prst="homePlate">
            <a:avLst>
              <a:gd name="adj" fmla="val 26642"/>
            </a:avLst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Shape 30" descr="https://media.licdn.com/mpr/mpr/shrink_200_200/p/6/005/045/164/3209562.png"/>
          <p:cNvPicPr preferRelativeResize="0"/>
          <p:nvPr/>
        </p:nvPicPr>
        <p:blipFill rotWithShape="1">
          <a:blip r:embed="rId15">
            <a:alphaModFix/>
          </a:blip>
          <a:srcRect b="28254"/>
          <a:stretch/>
        </p:blipFill>
        <p:spPr>
          <a:xfrm>
            <a:off x="8256753" y="35401"/>
            <a:ext cx="587914" cy="42179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/>
          <p:nvPr/>
        </p:nvSpPr>
        <p:spPr>
          <a:xfrm>
            <a:off x="8144189" y="395517"/>
            <a:ext cx="813042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rgbClr val="CA9A2C"/>
                </a:solidFill>
                <a:latin typeface="Arial"/>
                <a:ea typeface="Arial"/>
                <a:cs typeface="Arial"/>
                <a:sym typeface="Arial"/>
              </a:rPr>
              <a:t>MENDOZA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Graduate Business Programs CPT Process</a:t>
            </a:r>
            <a:endParaRPr lang="en-US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105553" y="939393"/>
            <a:ext cx="5721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GBP Career Services Page – Inside ND 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282" y="2117148"/>
            <a:ext cx="4591050" cy="628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82" y="1593928"/>
            <a:ext cx="5114925" cy="485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553" y="3701989"/>
            <a:ext cx="4717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your Internship - DOME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9399" y="29640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E8F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en-US" sz="2800" dirty="0">
              <a:solidFill>
                <a:srgbClr val="AE8F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9399" y="43390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E8F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sz="2800" dirty="0">
              <a:solidFill>
                <a:srgbClr val="AE8F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7895" y="5757502"/>
            <a:ext cx="6458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A84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Andy </a:t>
            </a:r>
            <a:r>
              <a:rPr lang="en-US" sz="2400" b="1" dirty="0" err="1" smtClean="0">
                <a:solidFill>
                  <a:srgbClr val="0A84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Wendelborn</a:t>
            </a:r>
            <a:r>
              <a:rPr lang="en-US" sz="2400" b="1" dirty="0" smtClean="0">
                <a:solidFill>
                  <a:srgbClr val="0A84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A843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be listed as your advisor</a:t>
            </a:r>
            <a:endParaRPr lang="en-US" sz="2400" dirty="0">
              <a:solidFill>
                <a:srgbClr val="0A843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953" y="5333800"/>
            <a:ext cx="8044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Services Approving your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ISSALink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Submission 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7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Mendoza Template</Template>
  <TotalTime>18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Narrow</vt:lpstr>
      <vt:lpstr>Calibri</vt:lpstr>
      <vt:lpstr>Arial</vt:lpstr>
      <vt:lpstr>Office Theme</vt:lpstr>
      <vt:lpstr>Graduate Business Programs CPT Process</vt:lpstr>
    </vt:vector>
  </TitlesOfParts>
  <Company>University of Notre Dame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Gallagher</dc:creator>
  <cp:lastModifiedBy>Megan Gallagher</cp:lastModifiedBy>
  <cp:revision>2</cp:revision>
  <dcterms:created xsi:type="dcterms:W3CDTF">2019-03-22T13:13:08Z</dcterms:created>
  <dcterms:modified xsi:type="dcterms:W3CDTF">2019-03-22T13:31:27Z</dcterms:modified>
</cp:coreProperties>
</file>