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63" r:id="rId2"/>
    <p:sldId id="256" r:id="rId3"/>
    <p:sldId id="272" r:id="rId4"/>
    <p:sldId id="270" r:id="rId5"/>
    <p:sldId id="265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4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1452" y="90"/>
      </p:cViewPr>
      <p:guideLst>
        <p:guide orient="horz" pos="2160"/>
        <p:guide pos="2880"/>
        <p:guide orient="horz" pos="4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1A8E3-4328-41BC-B168-19C3BEAABB94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E43E4-603E-4112-9489-0FB269688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57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C5D17F7-90B5-4DA9-AD65-6A0DD93C3223}" type="datetime1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37247-CEE6-4DC0-ACE3-1D02F9DB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34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578ADF-D368-4E2C-AA6C-2B084FE576F6}" type="datetime1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37247-CEE6-4DC0-ACE3-1D02F9DB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08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BD2929C-E8E6-4BF5-81C7-C948124316B3}" type="datetime1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37247-CEE6-4DC0-ACE3-1D02F9DB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58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14E712-79AA-40DA-BD81-C9239ABCC58B}" type="datetime1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37247-CEE6-4DC0-ACE3-1D02F9DB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7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A044AE-DA4C-4A39-8002-F0B2026EEA30}" type="datetime1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37247-CEE6-4DC0-ACE3-1D02F9DB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81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5AB939-E22C-473A-B371-E261955533B3}" type="datetime1">
              <a:rPr lang="en-US" smtClean="0"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37247-CEE6-4DC0-ACE3-1D02F9DB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63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8CB26F-FA09-4B62-95C4-C62D1F472E0D}" type="datetime1">
              <a:rPr lang="en-US" smtClean="0"/>
              <a:t>10/27/2016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37247-CEE6-4DC0-ACE3-1D02F9DB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33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A0E1912-A74C-4200-9818-DB07B17D478E}" type="datetime1">
              <a:rPr lang="en-US" smtClean="0"/>
              <a:t>10/27/2016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37247-CEE6-4DC0-ACE3-1D02F9DB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12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A798CAA-29AC-4E82-AE33-7BB2F7F396FC}" type="datetime1">
              <a:rPr lang="en-US" smtClean="0"/>
              <a:t>10/27/2016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37247-CEE6-4DC0-ACE3-1D02F9DB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84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7A18FD7-A7F1-45DC-B43E-A006057A02D2}" type="datetime1">
              <a:rPr lang="en-US" smtClean="0"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37247-CEE6-4DC0-ACE3-1D02F9DB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72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D573479-5D5C-49F6-B33C-5479A4440E76}" type="datetime1">
              <a:rPr lang="en-US" smtClean="0"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37247-CEE6-4DC0-ACE3-1D02F9DB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595533"/>
            <a:ext cx="2057400" cy="262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37247-CEE6-4DC0-ACE3-1D02F9DBD3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8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83267"/>
            <a:ext cx="8991600" cy="369146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+mn-lt"/>
              </a:rPr>
              <a:t>Mendoza “How To” Guide: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Finding Interview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Questions in MAGIC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37247-CEE6-4DC0-ACE3-1D02F9DBD3E7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319" y="0"/>
            <a:ext cx="1449361" cy="14493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://mendoza.nd.edu/images/marks/blue/ndmark300.pn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57" y="6260174"/>
            <a:ext cx="1509823" cy="35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opdecal.com/images/2013/06/21/0-Pres%20Notre%20Dame%20Fighting%20Irish%20Alternate%20Logo%20Iron%20On%20Sticker%20(Heat%20Transfer)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767" y="5992283"/>
            <a:ext cx="817033" cy="81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609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56796" y="69668"/>
            <a:ext cx="3630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MAGIC Interview Database</a:t>
            </a:r>
            <a:endParaRPr lang="en-US" sz="24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24" y="0"/>
            <a:ext cx="420661" cy="4206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0273" y="0"/>
            <a:ext cx="569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To</a:t>
            </a:r>
          </a:p>
          <a:p>
            <a:pPr algn="ctr"/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Guide</a:t>
            </a:r>
            <a:endParaRPr lang="en-US" sz="8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37247-CEE6-4DC0-ACE3-1D02F9DBD3E7}" type="slidenum">
              <a:rPr lang="en-US" smtClean="0"/>
              <a:t>2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7853" y="5249329"/>
            <a:ext cx="8981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MAGIC is an incredibly powerful tool. However, its </a:t>
            </a:r>
            <a:r>
              <a:rPr lang="en-US" b="1" u="sng" dirty="0" smtClean="0"/>
              <a:t>utility is limited if students don’t populate it with data</a:t>
            </a:r>
            <a:r>
              <a:rPr lang="en-US" dirty="0" smtClean="0"/>
              <a:t> (offer data, interview questions, etc.). Pay it forward by entering your information.</a:t>
            </a:r>
          </a:p>
          <a:p>
            <a:endParaRPr lang="en-US" dirty="0"/>
          </a:p>
          <a:p>
            <a:r>
              <a:rPr lang="en-US" dirty="0" smtClean="0"/>
              <a:t>This guide is focused on helping you find questions asked during previous interviews.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522" y="692980"/>
            <a:ext cx="7006956" cy="426584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5703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56803" y="69668"/>
            <a:ext cx="3630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MAGIC </a:t>
            </a:r>
            <a:r>
              <a:rPr lang="en-US" sz="2400" b="1" dirty="0" smtClean="0">
                <a:solidFill>
                  <a:prstClr val="black"/>
                </a:solidFill>
              </a:rPr>
              <a:t>Interview Database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24" y="0"/>
            <a:ext cx="420661" cy="4206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0273" y="0"/>
            <a:ext cx="569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To</a:t>
            </a:r>
          </a:p>
          <a:p>
            <a:pPr algn="ctr"/>
            <a:r>
              <a:rPr lang="en-US" sz="800" dirty="0" smtClean="0">
                <a:solidFill>
                  <a:srgbClr val="4472C4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Guide</a:t>
            </a:r>
            <a:endParaRPr lang="en-US" sz="800" dirty="0">
              <a:solidFill>
                <a:srgbClr val="4472C4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37247-CEE6-4DC0-ACE3-1D02F9DBD3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853" y="5249329"/>
            <a:ext cx="8981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NOTE: </a:t>
            </a:r>
            <a:r>
              <a:rPr lang="en-US" dirty="0" smtClean="0">
                <a:solidFill>
                  <a:prstClr val="black"/>
                </a:solidFill>
              </a:rPr>
              <a:t>If you have not yet logged on to MAGIC, please click on “Sign Up”, enter your ND email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address (use your </a:t>
            </a:r>
            <a:r>
              <a:rPr lang="en-US" b="1" dirty="0" smtClean="0">
                <a:solidFill>
                  <a:prstClr val="black"/>
                </a:solidFill>
              </a:rPr>
              <a:t>short, </a:t>
            </a:r>
            <a:r>
              <a:rPr lang="en-US" b="1" dirty="0" err="1" smtClean="0">
                <a:solidFill>
                  <a:prstClr val="black"/>
                </a:solidFill>
              </a:rPr>
              <a:t>netID</a:t>
            </a:r>
            <a:r>
              <a:rPr lang="en-US" b="1" dirty="0" smtClean="0">
                <a:solidFill>
                  <a:prstClr val="black"/>
                </a:solidFill>
              </a:rPr>
              <a:t> version</a:t>
            </a:r>
            <a:r>
              <a:rPr lang="en-US" dirty="0" smtClean="0">
                <a:solidFill>
                  <a:prstClr val="black"/>
                </a:solidFill>
              </a:rPr>
              <a:t>), select a password, and complete your profile.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Contact Shawn </a:t>
            </a:r>
            <a:r>
              <a:rPr lang="en-US" dirty="0" err="1" smtClean="0">
                <a:solidFill>
                  <a:prstClr val="black"/>
                </a:solidFill>
              </a:rPr>
              <a:t>Pulscher</a:t>
            </a:r>
            <a:r>
              <a:rPr lang="en-US" dirty="0" smtClean="0">
                <a:solidFill>
                  <a:prstClr val="black"/>
                </a:solidFill>
              </a:rPr>
              <a:t> with any questions.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522" y="692980"/>
            <a:ext cx="7006956" cy="426584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2396016" y="2985667"/>
            <a:ext cx="718659" cy="2242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585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56796" y="69668"/>
            <a:ext cx="3630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MAGIC Interview Database</a:t>
            </a:r>
            <a:endParaRPr lang="en-US" sz="24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24" y="0"/>
            <a:ext cx="420661" cy="4206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0273" y="0"/>
            <a:ext cx="569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To</a:t>
            </a:r>
          </a:p>
          <a:p>
            <a:pPr algn="ctr"/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Guide</a:t>
            </a:r>
            <a:endParaRPr lang="en-US" sz="8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37247-CEE6-4DC0-ACE3-1D02F9DBD3E7}" type="slidenum">
              <a:rPr lang="en-US" smtClean="0"/>
              <a:t>4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58" y="685800"/>
            <a:ext cx="9154157" cy="4219586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91707" y="5223929"/>
            <a:ext cx="677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Login to MAGIC and select “Interview Database” from left menu bar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0" y="1881296"/>
            <a:ext cx="975360" cy="1845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29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24" y="0"/>
            <a:ext cx="420661" cy="4206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0273" y="0"/>
            <a:ext cx="569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To</a:t>
            </a:r>
          </a:p>
          <a:p>
            <a:pPr algn="ctr"/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Guide</a:t>
            </a:r>
            <a:endParaRPr lang="en-US" sz="8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37247-CEE6-4DC0-ACE3-1D02F9DBD3E7}" type="slidenum">
              <a:rPr lang="en-US" smtClean="0"/>
              <a:t>5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58" y="685800"/>
            <a:ext cx="9154157" cy="4219586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91707" y="5223929"/>
            <a:ext cx="8384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To search for questions by employer (vs. default filter of “Industry”), click on the little</a:t>
            </a:r>
            <a:br>
              <a:rPr lang="en-US" dirty="0" smtClean="0"/>
            </a:br>
            <a:r>
              <a:rPr lang="en-US" dirty="0" smtClean="0"/>
              <a:t>    yellow “x” next to “Industry”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2709334" y="1872830"/>
            <a:ext cx="211666" cy="16763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56796" y="69668"/>
            <a:ext cx="3630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MAGIC Interview Database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84603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24" y="0"/>
            <a:ext cx="420661" cy="4206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0273" y="0"/>
            <a:ext cx="569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To</a:t>
            </a:r>
          </a:p>
          <a:p>
            <a:pPr algn="ctr"/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Guide</a:t>
            </a:r>
            <a:endParaRPr lang="en-US" sz="8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37247-CEE6-4DC0-ACE3-1D02F9DBD3E7}" type="slidenum">
              <a:rPr lang="en-US" smtClean="0"/>
              <a:t>6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1707" y="5223929"/>
            <a:ext cx="5808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Select “Employer” from list of “Recommended Attributes”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38274"/>
          <a:stretch/>
        </p:blipFill>
        <p:spPr>
          <a:xfrm>
            <a:off x="0" y="685799"/>
            <a:ext cx="9067800" cy="4308027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ounded Rectangle 10"/>
          <p:cNvSpPr/>
          <p:nvPr/>
        </p:nvSpPr>
        <p:spPr>
          <a:xfrm>
            <a:off x="298600" y="1838962"/>
            <a:ext cx="734333" cy="19303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56796" y="69668"/>
            <a:ext cx="3630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MAGIC Interview Database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83711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24" y="0"/>
            <a:ext cx="420661" cy="4206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0273" y="0"/>
            <a:ext cx="569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To</a:t>
            </a:r>
          </a:p>
          <a:p>
            <a:pPr algn="ctr"/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Guide</a:t>
            </a:r>
            <a:endParaRPr lang="en-US" sz="8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37247-CEE6-4DC0-ACE3-1D02F9DBD3E7}" type="slidenum">
              <a:rPr lang="en-US" smtClean="0"/>
              <a:t>7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1707" y="4732862"/>
            <a:ext cx="84432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 Use box to search for employer; employers in system will auto-populate as you search</a:t>
            </a:r>
          </a:p>
          <a:p>
            <a:endParaRPr lang="en-US" dirty="0"/>
          </a:p>
          <a:p>
            <a:r>
              <a:rPr lang="en-US" dirty="0" smtClean="0"/>
              <a:t>5. Click on employer of choice once you find it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937" t="25089" r="35038" b="41181"/>
          <a:stretch/>
        </p:blipFill>
        <p:spPr>
          <a:xfrm>
            <a:off x="0" y="685801"/>
            <a:ext cx="9144000" cy="3503026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ounded Rectangle 14"/>
          <p:cNvSpPr/>
          <p:nvPr/>
        </p:nvSpPr>
        <p:spPr>
          <a:xfrm>
            <a:off x="191706" y="1416834"/>
            <a:ext cx="3279627" cy="1097765"/>
          </a:xfrm>
          <a:prstGeom prst="roundRect">
            <a:avLst>
              <a:gd name="adj" fmla="val 432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756796" y="69668"/>
            <a:ext cx="3630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MAGIC Interview Database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7875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24" y="0"/>
            <a:ext cx="420661" cy="4206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0273" y="0"/>
            <a:ext cx="569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To</a:t>
            </a:r>
          </a:p>
          <a:p>
            <a:pPr algn="ctr"/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Guide</a:t>
            </a:r>
            <a:endParaRPr lang="en-US" sz="8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37247-CEE6-4DC0-ACE3-1D02F9DBD3E7}" type="slidenum">
              <a:rPr lang="en-US" smtClean="0"/>
              <a:t>8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1707" y="3107258"/>
            <a:ext cx="84889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 Use drop-down menus to select additional filters (we recommend NOT selecting these</a:t>
            </a:r>
            <a:br>
              <a:rPr lang="en-US" dirty="0" smtClean="0"/>
            </a:br>
            <a:r>
              <a:rPr lang="en-US" dirty="0" smtClean="0"/>
              <a:t>    unless the number of returns is very long)</a:t>
            </a:r>
          </a:p>
          <a:p>
            <a:endParaRPr lang="en-US" dirty="0"/>
          </a:p>
          <a:p>
            <a:r>
              <a:rPr lang="en-US" dirty="0" smtClean="0"/>
              <a:t>5. Click on “Get Results”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1193800"/>
            <a:ext cx="9067800" cy="1132622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2756796" y="69668"/>
            <a:ext cx="3630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MAGIC Interview Database</a:t>
            </a:r>
            <a:endParaRPr lang="en-US" sz="2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8339667" y="1965962"/>
            <a:ext cx="766233" cy="26923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24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24" y="0"/>
            <a:ext cx="420661" cy="4206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0273" y="0"/>
            <a:ext cx="569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To</a:t>
            </a:r>
          </a:p>
          <a:p>
            <a:pPr algn="ctr"/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Guide</a:t>
            </a:r>
            <a:endParaRPr lang="en-US" sz="8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37247-CEE6-4DC0-ACE3-1D02F9DBD3E7}" type="slidenum">
              <a:rPr lang="en-US" smtClean="0"/>
              <a:t>9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1707" y="4538126"/>
            <a:ext cx="6180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 Scroll down to view interview details and individual questions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27922"/>
          <a:stretch/>
        </p:blipFill>
        <p:spPr>
          <a:xfrm>
            <a:off x="109189" y="685800"/>
            <a:ext cx="8925621" cy="3242733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5838973" y="3095908"/>
            <a:ext cx="2170494" cy="832626"/>
          </a:xfrm>
          <a:prstGeom prst="roundRect">
            <a:avLst>
              <a:gd name="adj" fmla="val 432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56796" y="69668"/>
            <a:ext cx="3630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MAGIC Interview Database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48670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241</Words>
  <Application>Microsoft Office PowerPoint</Application>
  <PresentationFormat>On-screen Show (4:3)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Office Theme</vt:lpstr>
      <vt:lpstr>Mendoza “How To” Guide:  Finding Interview Questions in MAGIC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Notre Dame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Pulscher</dc:creator>
  <cp:lastModifiedBy>Shawn Pulscher</cp:lastModifiedBy>
  <cp:revision>9</cp:revision>
  <dcterms:created xsi:type="dcterms:W3CDTF">2016-08-03T14:22:07Z</dcterms:created>
  <dcterms:modified xsi:type="dcterms:W3CDTF">2016-10-27T12:35:54Z</dcterms:modified>
</cp:coreProperties>
</file>